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5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65930" y="618236"/>
            <a:ext cx="3160395" cy="803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fr-FR" sz="16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GENERAL SECURITY INSTRUCTIONS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« </a:t>
            </a:r>
            <a:r>
              <a:rPr sz="1600" b="1" spc="-10" dirty="0" err="1">
                <a:latin typeface="Calibri"/>
                <a:cs typeface="Calibri"/>
              </a:rPr>
              <a:t>Objecti</a:t>
            </a:r>
            <a:r>
              <a:rPr lang="fr-FR" sz="1600" b="1" spc="-10" dirty="0" err="1">
                <a:latin typeface="Calibri"/>
                <a:cs typeface="Calibri"/>
              </a:rPr>
              <a:t>ve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Accident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/ 0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Incident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»</a:t>
            </a:r>
            <a:endParaRPr sz="16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78430"/>
              </p:ext>
            </p:extLst>
          </p:nvPr>
        </p:nvGraphicFramePr>
        <p:xfrm>
          <a:off x="596900" y="1445082"/>
          <a:ext cx="10156823" cy="54888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7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8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Speed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limited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to </a:t>
                      </a:r>
                      <a:r>
                        <a:rPr lang="fr-FR" sz="1400" u="sng" spc="-5" dirty="0">
                          <a:latin typeface="Calibri"/>
                          <a:cs typeface="Calibri"/>
                        </a:rPr>
                        <a:t>10 km/h</a:t>
                      </a:r>
                      <a:endParaRPr sz="1400" u="sng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127000" marR="234950">
                        <a:lnSpc>
                          <a:spcPct val="102299"/>
                        </a:lnSpc>
                      </a:pPr>
                      <a:endParaRPr lang="fr-FR" sz="700" spc="-5" dirty="0">
                        <a:latin typeface="Calibri"/>
                        <a:cs typeface="Calibri"/>
                      </a:endParaRPr>
                    </a:p>
                    <a:p>
                      <a:pPr marL="127000" marR="234950">
                        <a:lnSpc>
                          <a:spcPct val="102299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Traffic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lines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must be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kept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clear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127000" marR="528955">
                        <a:lnSpc>
                          <a:spcPct val="101699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Handling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equipment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is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compliant and in good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working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order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operated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by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trained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and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authorized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personnel.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127000" marR="181610">
                        <a:lnSpc>
                          <a:spcPct val="102099"/>
                        </a:lnSpc>
                      </a:pPr>
                      <a:r>
                        <a:rPr lang="fr-FR" sz="1400" dirty="0" err="1">
                          <a:latin typeface="Calibri"/>
                          <a:cs typeface="Calibri"/>
                        </a:rPr>
                        <a:t>Unloading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areas must be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marked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out or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manned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by a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traffic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warden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lang="fr-FR" sz="14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No smoking </a:t>
                      </a:r>
                      <a:r>
                        <a:rPr lang="fr-FR" sz="1400" spc="-5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inside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127000" marR="107314">
                        <a:lnSpc>
                          <a:spcPct val="101800"/>
                        </a:lnSpc>
                      </a:pP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Respect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waste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sorting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: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Take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your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waste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to the on-site </a:t>
                      </a:r>
                      <a:r>
                        <a:rPr lang="fr-FR" sz="1400" spc="-5" dirty="0" err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waste</a:t>
                      </a:r>
                      <a:r>
                        <a:rPr lang="fr-FR" sz="14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collection center.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Co-</a:t>
                      </a:r>
                      <a:r>
                        <a:rPr sz="1400" b="1" spc="-5" dirty="0" err="1">
                          <a:latin typeface="Calibri"/>
                          <a:cs typeface="Calibri"/>
                        </a:rPr>
                        <a:t>activit</a:t>
                      </a:r>
                      <a:r>
                        <a:rPr lang="fr-FR" sz="1400" b="1" spc="-5" dirty="0">
                          <a:latin typeface="Calibri"/>
                          <a:cs typeface="Calibri"/>
                        </a:rPr>
                        <a:t>y: </a:t>
                      </a:r>
                      <a:r>
                        <a:rPr lang="fr-FR" sz="1400" b="1" spc="-5" dirty="0" err="1">
                          <a:latin typeface="Calibri"/>
                          <a:cs typeface="Calibri"/>
                        </a:rPr>
                        <a:t>you’re</a:t>
                      </a:r>
                      <a:r>
                        <a:rPr lang="fr-FR" sz="1400" b="1" spc="-5" dirty="0">
                          <a:latin typeface="Calibri"/>
                          <a:cs typeface="Calibri"/>
                        </a:rPr>
                        <a:t> not </a:t>
                      </a:r>
                      <a:r>
                        <a:rPr lang="fr-FR" sz="1400" b="1" spc="-5" dirty="0" err="1">
                          <a:latin typeface="Calibri"/>
                          <a:cs typeface="Calibri"/>
                        </a:rPr>
                        <a:t>alone</a:t>
                      </a:r>
                      <a:r>
                        <a:rPr lang="fr-FR" sz="1400" b="1" spc="-5" dirty="0">
                          <a:latin typeface="Calibri"/>
                          <a:cs typeface="Calibri"/>
                        </a:rPr>
                        <a:t>!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fr-FR" sz="1400" dirty="0">
                          <a:latin typeface="Calibri"/>
                          <a:cs typeface="Calibri"/>
                        </a:rPr>
                        <a:t>Mark out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your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work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areas.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723900" marR="223520">
                        <a:lnSpc>
                          <a:spcPct val="101899"/>
                        </a:lnSpc>
                      </a:pP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Electrical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work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is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carried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out off-line by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authorized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personnel.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723900" marR="26479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storage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outside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the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designated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area.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723900" marR="177165">
                        <a:lnSpc>
                          <a:spcPct val="101400"/>
                        </a:lnSpc>
                        <a:spcBef>
                          <a:spcPts val="10"/>
                        </a:spcBef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No </a:t>
                      </a:r>
                      <a:r>
                        <a:rPr lang="fr-FR" sz="1400" b="1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storage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or parking </a:t>
                      </a:r>
                      <a:r>
                        <a:rPr lang="fr-FR" sz="1400" b="1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alongside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buildings.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fr-FR" sz="1500" spc="0" dirty="0">
                        <a:latin typeface="Times New Roman"/>
                        <a:cs typeface="Times New Roman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Make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sure you wear the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appropriate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PPE.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723900" marR="168910">
                        <a:lnSpc>
                          <a:spcPct val="101800"/>
                        </a:lnSpc>
                      </a:pPr>
                      <a:endParaRPr lang="fr-FR" sz="500" spc="-5" dirty="0">
                        <a:latin typeface="Calibri"/>
                        <a:cs typeface="Calibri"/>
                      </a:endParaRPr>
                    </a:p>
                    <a:p>
                      <a:pPr marL="723900" marR="168910">
                        <a:lnSpc>
                          <a:spcPct val="101800"/>
                        </a:lnSpc>
                      </a:pP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Request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a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fire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permit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from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the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safety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control center for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hot-spot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work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65405" algn="ctr">
                        <a:lnSpc>
                          <a:spcPct val="100000"/>
                        </a:lnSpc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THE EVENT OF AN ACCIDENT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6350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6413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fr-FR" sz="14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FIRE OUTBREAK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62230" algn="ctr">
                        <a:lnSpc>
                          <a:spcPct val="100000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CONTACT the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Safety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Control Center at: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6096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fr-FR" sz="1800" b="1" spc="-5" dirty="0">
                          <a:latin typeface="Calibri"/>
                          <a:cs typeface="Calibri"/>
                        </a:rPr>
                        <a:t>+33 (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lang="fr-FR" sz="1800" b="1" spc="-5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5.32.53.11.00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Vigilance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600" b="1" spc="-10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Working</a:t>
                      </a:r>
                      <a:r>
                        <a:rPr lang="fr-FR" sz="16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at </a:t>
                      </a:r>
                      <a:r>
                        <a:rPr lang="fr-FR" sz="1600" b="1" spc="-10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height</a:t>
                      </a:r>
                      <a:endParaRPr lang="fr-FR" sz="1600" b="1" spc="-1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723265" marR="285115">
                        <a:lnSpc>
                          <a:spcPct val="101899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Work at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height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is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carried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out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from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safe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platforms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such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as PIRL or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rolling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scaffolding.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723265" marR="11938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lang="fr-FR" sz="1400" b="1" spc="-5" dirty="0" err="1">
                          <a:latin typeface="Calibri"/>
                          <a:cs typeface="Calibri"/>
                        </a:rPr>
                        <a:t>eminder</a:t>
                      </a:r>
                      <a:r>
                        <a:rPr lang="fr-FR" sz="1400" b="1" spc="-5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lang="fr-FR" sz="1400" b="1" spc="2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b="1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Work on ladders or </a:t>
                      </a:r>
                      <a:r>
                        <a:rPr lang="fr-FR" sz="1400" b="1" spc="-5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stepladders</a:t>
                      </a:r>
                      <a:r>
                        <a:rPr lang="fr-FR" sz="1400" b="1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400" b="1" spc="-5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is</a:t>
                      </a:r>
                      <a:r>
                        <a:rPr lang="fr-FR" sz="1400" b="1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400" b="1" spc="-5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prohibited</a:t>
                      </a:r>
                      <a:r>
                        <a:rPr lang="fr-FR" sz="1400" b="1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sz="1400" b="1" spc="-5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695960">
                        <a:lnSpc>
                          <a:spcPct val="100000"/>
                        </a:lnSpc>
                      </a:pPr>
                      <a:endParaRPr lang="fr-FR" sz="1400" spc="-5" dirty="0">
                        <a:latin typeface="Calibri"/>
                        <a:cs typeface="Calibri"/>
                      </a:endParaRPr>
                    </a:p>
                    <a:p>
                      <a:pPr marL="695960">
                        <a:lnSpc>
                          <a:spcPct val="100000"/>
                        </a:lnSpc>
                      </a:pPr>
                      <a:r>
                        <a:rPr lang="fr-FR" sz="1400" spc="-5" dirty="0">
                          <a:latin typeface="Calibri"/>
                          <a:cs typeface="Calibri"/>
                        </a:rPr>
                        <a:t>Wear a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harness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 if </a:t>
                      </a:r>
                      <a:r>
                        <a:rPr lang="fr-FR" sz="1400" spc="-5" dirty="0" err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fr-FR" sz="1400" spc="-5" dirty="0">
                          <a:latin typeface="Calibri"/>
                          <a:cs typeface="Calibri"/>
                        </a:rPr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62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fr-FR" sz="16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Coronavirus </a:t>
                      </a:r>
                      <a:r>
                        <a:rPr lang="fr-FR" sz="1600" b="1" spc="-5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Pandemic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244600" marR="297815" algn="just">
                        <a:lnSpc>
                          <a:spcPct val="101800"/>
                        </a:lnSpc>
                        <a:spcBef>
                          <a:spcPts val="1365"/>
                        </a:spcBef>
                      </a:pPr>
                      <a:r>
                        <a:rPr lang="fr-FR" sz="1200" spc="-5" dirty="0">
                          <a:latin typeface="Calibri"/>
                          <a:cs typeface="Calibri"/>
                        </a:rPr>
                        <a:t>Continue to </a:t>
                      </a:r>
                      <a:r>
                        <a:rPr lang="fr-FR" sz="1200" spc="-5" dirty="0" err="1">
                          <a:latin typeface="Calibri"/>
                          <a:cs typeface="Calibri"/>
                        </a:rPr>
                        <a:t>protect</a:t>
                      </a:r>
                      <a:r>
                        <a:rPr lang="fr-FR"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200" spc="-5" dirty="0" err="1">
                          <a:latin typeface="Calibri"/>
                          <a:cs typeface="Calibri"/>
                        </a:rPr>
                        <a:t>yourself</a:t>
                      </a:r>
                      <a:r>
                        <a:rPr lang="fr-FR" sz="1200" spc="-5" dirty="0">
                          <a:latin typeface="Calibri"/>
                          <a:cs typeface="Calibri"/>
                        </a:rPr>
                        <a:t> and </a:t>
                      </a:r>
                      <a:r>
                        <a:rPr lang="fr-FR" sz="1200" spc="-5" dirty="0" err="1">
                          <a:latin typeface="Calibri"/>
                          <a:cs typeface="Calibri"/>
                        </a:rPr>
                        <a:t>those</a:t>
                      </a:r>
                      <a:r>
                        <a:rPr lang="fr-FR"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200" spc="-5" dirty="0" err="1">
                          <a:latin typeface="Calibri"/>
                          <a:cs typeface="Calibri"/>
                        </a:rPr>
                        <a:t>around</a:t>
                      </a:r>
                      <a:r>
                        <a:rPr lang="fr-FR" sz="1200" spc="-5" dirty="0">
                          <a:latin typeface="Calibri"/>
                          <a:cs typeface="Calibri"/>
                        </a:rPr>
                        <a:t> you </a:t>
                      </a:r>
                      <a:r>
                        <a:rPr lang="fr-FR" sz="1200" spc="-5" dirty="0" err="1">
                          <a:latin typeface="Calibri"/>
                          <a:cs typeface="Calibri"/>
                        </a:rPr>
                        <a:t>with</a:t>
                      </a:r>
                      <a:r>
                        <a:rPr lang="fr-FR"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200" b="1" spc="-5" dirty="0" err="1">
                          <a:latin typeface="Calibri"/>
                          <a:cs typeface="Calibri"/>
                        </a:rPr>
                        <a:t>barrier</a:t>
                      </a:r>
                      <a:r>
                        <a:rPr lang="fr-FR"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200" b="1" spc="-5" dirty="0" err="1">
                          <a:latin typeface="Calibri"/>
                          <a:cs typeface="Calibri"/>
                        </a:rPr>
                        <a:t>gestures</a:t>
                      </a:r>
                      <a:r>
                        <a:rPr lang="fr-FR" sz="1200" b="1" spc="-5" dirty="0">
                          <a:latin typeface="Calibri"/>
                          <a:cs typeface="Calibri"/>
                        </a:rPr>
                        <a:t>.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367785" y="7111695"/>
            <a:ext cx="39560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5" dirty="0">
                <a:latin typeface="Calibri"/>
                <a:cs typeface="Calibri"/>
              </a:rPr>
              <a:t>Anyone failing to comply with these rules may be excluded.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08533" y="473793"/>
            <a:ext cx="1511338" cy="54758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5154" y="475732"/>
            <a:ext cx="1947558" cy="5189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8910" y="1602232"/>
            <a:ext cx="434340" cy="4343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1604" y="5087137"/>
            <a:ext cx="509905" cy="34249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48809" y="5245372"/>
            <a:ext cx="956639" cy="90434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578" y="3306978"/>
            <a:ext cx="549275" cy="35036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9389" y="4246245"/>
            <a:ext cx="432434" cy="43497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1782" y="5865476"/>
            <a:ext cx="426689" cy="41011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750945" y="2410327"/>
            <a:ext cx="430832" cy="36869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8595" y="2331466"/>
            <a:ext cx="441959" cy="43497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776979" y="3184398"/>
            <a:ext cx="441960" cy="43497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625215" y="4864989"/>
            <a:ext cx="596900" cy="28193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298055" y="4038473"/>
            <a:ext cx="457200" cy="45720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290451" y="3261327"/>
            <a:ext cx="458099" cy="45776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220025" y="1587225"/>
            <a:ext cx="470664" cy="41073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67919" y="2305431"/>
            <a:ext cx="475295" cy="47415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648045" y="1669034"/>
            <a:ext cx="579149" cy="3994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0640"/>
            <a:ext cx="10692765" cy="7051675"/>
            <a:chOff x="0" y="40640"/>
            <a:chExt cx="10692765" cy="7051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2270" y="40640"/>
              <a:ext cx="10310113" cy="705167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3386455"/>
              <a:ext cx="622935" cy="636905"/>
            </a:xfrm>
            <a:custGeom>
              <a:avLst/>
              <a:gdLst/>
              <a:ahLst/>
              <a:cxnLst/>
              <a:rect l="l" t="t" r="r" b="b"/>
              <a:pathLst>
                <a:path w="622935" h="636904">
                  <a:moveTo>
                    <a:pt x="622935" y="0"/>
                  </a:moveTo>
                  <a:lnTo>
                    <a:pt x="0" y="0"/>
                  </a:lnTo>
                  <a:lnTo>
                    <a:pt x="0" y="636904"/>
                  </a:lnTo>
                  <a:lnTo>
                    <a:pt x="622935" y="636904"/>
                  </a:lnTo>
                  <a:lnTo>
                    <a:pt x="6229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0" y="3386454"/>
            <a:ext cx="622935" cy="636905"/>
          </a:xfrm>
          <a:prstGeom prst="rect">
            <a:avLst/>
          </a:prstGeom>
          <a:ln w="12700">
            <a:solidFill>
              <a:srgbClr val="EC7C3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PC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000" spc="-5" dirty="0">
                <a:latin typeface="Calibri"/>
                <a:cs typeface="Calibri"/>
              </a:rPr>
              <a:t>Sécurité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60679" y="1700022"/>
            <a:ext cx="9048750" cy="5419725"/>
            <a:chOff x="360679" y="1700022"/>
            <a:chExt cx="9048750" cy="5419725"/>
          </a:xfrm>
        </p:grpSpPr>
        <p:sp>
          <p:nvSpPr>
            <p:cNvPr id="7" name="object 7"/>
            <p:cNvSpPr/>
            <p:nvPr/>
          </p:nvSpPr>
          <p:spPr>
            <a:xfrm>
              <a:off x="3075940" y="2178050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3" y="0"/>
                  </a:lnTo>
                  <a:lnTo>
                    <a:pt x="70993" y="155828"/>
                  </a:lnTo>
                  <a:lnTo>
                    <a:pt x="0" y="155828"/>
                  </a:lnTo>
                  <a:lnTo>
                    <a:pt x="141859" y="297814"/>
                  </a:lnTo>
                  <a:lnTo>
                    <a:pt x="283845" y="155828"/>
                  </a:lnTo>
                  <a:lnTo>
                    <a:pt x="212851" y="155828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5940" y="2178050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828"/>
                  </a:moveTo>
                  <a:lnTo>
                    <a:pt x="70993" y="155828"/>
                  </a:lnTo>
                  <a:lnTo>
                    <a:pt x="70993" y="0"/>
                  </a:lnTo>
                  <a:lnTo>
                    <a:pt x="212851" y="0"/>
                  </a:lnTo>
                  <a:lnTo>
                    <a:pt x="212851" y="155828"/>
                  </a:lnTo>
                  <a:lnTo>
                    <a:pt x="283845" y="155828"/>
                  </a:lnTo>
                  <a:lnTo>
                    <a:pt x="141859" y="297814"/>
                  </a:lnTo>
                  <a:lnTo>
                    <a:pt x="0" y="155828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8832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3" y="0"/>
                  </a:lnTo>
                  <a:lnTo>
                    <a:pt x="70993" y="155956"/>
                  </a:lnTo>
                  <a:lnTo>
                    <a:pt x="0" y="155956"/>
                  </a:lnTo>
                  <a:lnTo>
                    <a:pt x="141858" y="297815"/>
                  </a:lnTo>
                  <a:lnTo>
                    <a:pt x="283845" y="155956"/>
                  </a:lnTo>
                  <a:lnTo>
                    <a:pt x="212851" y="155956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8832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956"/>
                  </a:moveTo>
                  <a:lnTo>
                    <a:pt x="70993" y="155956"/>
                  </a:lnTo>
                  <a:lnTo>
                    <a:pt x="70993" y="0"/>
                  </a:lnTo>
                  <a:lnTo>
                    <a:pt x="212851" y="0"/>
                  </a:lnTo>
                  <a:lnTo>
                    <a:pt x="212851" y="155956"/>
                  </a:lnTo>
                  <a:lnTo>
                    <a:pt x="283845" y="155956"/>
                  </a:lnTo>
                  <a:lnTo>
                    <a:pt x="141858" y="297815"/>
                  </a:lnTo>
                  <a:lnTo>
                    <a:pt x="0" y="155956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5012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3" y="0"/>
                  </a:lnTo>
                  <a:lnTo>
                    <a:pt x="70993" y="155956"/>
                  </a:lnTo>
                  <a:lnTo>
                    <a:pt x="0" y="155956"/>
                  </a:lnTo>
                  <a:lnTo>
                    <a:pt x="141858" y="297815"/>
                  </a:lnTo>
                  <a:lnTo>
                    <a:pt x="283845" y="155956"/>
                  </a:lnTo>
                  <a:lnTo>
                    <a:pt x="212851" y="155956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5012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956"/>
                  </a:moveTo>
                  <a:lnTo>
                    <a:pt x="70993" y="155956"/>
                  </a:lnTo>
                  <a:lnTo>
                    <a:pt x="70993" y="0"/>
                  </a:lnTo>
                  <a:lnTo>
                    <a:pt x="212851" y="0"/>
                  </a:lnTo>
                  <a:lnTo>
                    <a:pt x="212851" y="155956"/>
                  </a:lnTo>
                  <a:lnTo>
                    <a:pt x="283845" y="155956"/>
                  </a:lnTo>
                  <a:lnTo>
                    <a:pt x="141858" y="297815"/>
                  </a:lnTo>
                  <a:lnTo>
                    <a:pt x="0" y="155956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11289" y="2143759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2" y="0"/>
                  </a:lnTo>
                  <a:lnTo>
                    <a:pt x="70992" y="155955"/>
                  </a:lnTo>
                  <a:lnTo>
                    <a:pt x="0" y="155955"/>
                  </a:lnTo>
                  <a:lnTo>
                    <a:pt x="141858" y="297814"/>
                  </a:lnTo>
                  <a:lnTo>
                    <a:pt x="283844" y="155955"/>
                  </a:lnTo>
                  <a:lnTo>
                    <a:pt x="212851" y="155955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11289" y="2143759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955"/>
                  </a:moveTo>
                  <a:lnTo>
                    <a:pt x="70992" y="155955"/>
                  </a:lnTo>
                  <a:lnTo>
                    <a:pt x="70992" y="0"/>
                  </a:lnTo>
                  <a:lnTo>
                    <a:pt x="212851" y="0"/>
                  </a:lnTo>
                  <a:lnTo>
                    <a:pt x="212851" y="155955"/>
                  </a:lnTo>
                  <a:lnTo>
                    <a:pt x="283844" y="155955"/>
                  </a:lnTo>
                  <a:lnTo>
                    <a:pt x="141858" y="297814"/>
                  </a:lnTo>
                  <a:lnTo>
                    <a:pt x="0" y="155955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645150" y="2157730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2" y="0"/>
                  </a:lnTo>
                  <a:lnTo>
                    <a:pt x="70992" y="155829"/>
                  </a:lnTo>
                  <a:lnTo>
                    <a:pt x="0" y="155829"/>
                  </a:lnTo>
                  <a:lnTo>
                    <a:pt x="141859" y="297814"/>
                  </a:lnTo>
                  <a:lnTo>
                    <a:pt x="283845" y="155829"/>
                  </a:lnTo>
                  <a:lnTo>
                    <a:pt x="212851" y="155829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45150" y="2157730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829"/>
                  </a:moveTo>
                  <a:lnTo>
                    <a:pt x="70992" y="155829"/>
                  </a:lnTo>
                  <a:lnTo>
                    <a:pt x="70992" y="0"/>
                  </a:lnTo>
                  <a:lnTo>
                    <a:pt x="212851" y="0"/>
                  </a:lnTo>
                  <a:lnTo>
                    <a:pt x="212851" y="155829"/>
                  </a:lnTo>
                  <a:lnTo>
                    <a:pt x="283845" y="155829"/>
                  </a:lnTo>
                  <a:lnTo>
                    <a:pt x="141859" y="297814"/>
                  </a:lnTo>
                  <a:lnTo>
                    <a:pt x="0" y="155829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20920" y="2143759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2" y="0"/>
                  </a:lnTo>
                  <a:lnTo>
                    <a:pt x="70992" y="155955"/>
                  </a:lnTo>
                  <a:lnTo>
                    <a:pt x="0" y="155955"/>
                  </a:lnTo>
                  <a:lnTo>
                    <a:pt x="141985" y="297814"/>
                  </a:lnTo>
                  <a:lnTo>
                    <a:pt x="283844" y="155955"/>
                  </a:lnTo>
                  <a:lnTo>
                    <a:pt x="212851" y="155955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20920" y="2143759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955"/>
                  </a:moveTo>
                  <a:lnTo>
                    <a:pt x="70992" y="155955"/>
                  </a:lnTo>
                  <a:lnTo>
                    <a:pt x="70992" y="0"/>
                  </a:lnTo>
                  <a:lnTo>
                    <a:pt x="212851" y="0"/>
                  </a:lnTo>
                  <a:lnTo>
                    <a:pt x="212851" y="155955"/>
                  </a:lnTo>
                  <a:lnTo>
                    <a:pt x="283844" y="155955"/>
                  </a:lnTo>
                  <a:lnTo>
                    <a:pt x="141985" y="297814"/>
                  </a:lnTo>
                  <a:lnTo>
                    <a:pt x="0" y="155955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5541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212851" y="0"/>
                  </a:moveTo>
                  <a:lnTo>
                    <a:pt x="70993" y="0"/>
                  </a:lnTo>
                  <a:lnTo>
                    <a:pt x="70993" y="155956"/>
                  </a:lnTo>
                  <a:lnTo>
                    <a:pt x="0" y="155956"/>
                  </a:lnTo>
                  <a:lnTo>
                    <a:pt x="141859" y="297815"/>
                  </a:lnTo>
                  <a:lnTo>
                    <a:pt x="283845" y="155956"/>
                  </a:lnTo>
                  <a:lnTo>
                    <a:pt x="212851" y="155956"/>
                  </a:lnTo>
                  <a:lnTo>
                    <a:pt x="21285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55414" y="215074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4">
                  <a:moveTo>
                    <a:pt x="0" y="155956"/>
                  </a:moveTo>
                  <a:lnTo>
                    <a:pt x="70993" y="155956"/>
                  </a:lnTo>
                  <a:lnTo>
                    <a:pt x="70993" y="0"/>
                  </a:lnTo>
                  <a:lnTo>
                    <a:pt x="212851" y="0"/>
                  </a:lnTo>
                  <a:lnTo>
                    <a:pt x="212851" y="155956"/>
                  </a:lnTo>
                  <a:lnTo>
                    <a:pt x="283845" y="155956"/>
                  </a:lnTo>
                  <a:lnTo>
                    <a:pt x="141859" y="297815"/>
                  </a:lnTo>
                  <a:lnTo>
                    <a:pt x="0" y="155956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6250" y="653097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5">
                  <a:moveTo>
                    <a:pt x="212877" y="0"/>
                  </a:moveTo>
                  <a:lnTo>
                    <a:pt x="70967" y="0"/>
                  </a:lnTo>
                  <a:lnTo>
                    <a:pt x="70967" y="155892"/>
                  </a:lnTo>
                  <a:lnTo>
                    <a:pt x="0" y="155892"/>
                  </a:lnTo>
                  <a:lnTo>
                    <a:pt x="141922" y="297814"/>
                  </a:lnTo>
                  <a:lnTo>
                    <a:pt x="283845" y="155892"/>
                  </a:lnTo>
                  <a:lnTo>
                    <a:pt x="212877" y="155892"/>
                  </a:lnTo>
                  <a:lnTo>
                    <a:pt x="21287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6250" y="6530975"/>
              <a:ext cx="283845" cy="297815"/>
            </a:xfrm>
            <a:custGeom>
              <a:avLst/>
              <a:gdLst/>
              <a:ahLst/>
              <a:cxnLst/>
              <a:rect l="l" t="t" r="r" b="b"/>
              <a:pathLst>
                <a:path w="283845" h="297815">
                  <a:moveTo>
                    <a:pt x="0" y="155892"/>
                  </a:moveTo>
                  <a:lnTo>
                    <a:pt x="70967" y="155892"/>
                  </a:lnTo>
                  <a:lnTo>
                    <a:pt x="70967" y="0"/>
                  </a:lnTo>
                  <a:lnTo>
                    <a:pt x="212877" y="0"/>
                  </a:lnTo>
                  <a:lnTo>
                    <a:pt x="212877" y="155892"/>
                  </a:lnTo>
                  <a:lnTo>
                    <a:pt x="283845" y="155892"/>
                  </a:lnTo>
                  <a:lnTo>
                    <a:pt x="141922" y="297814"/>
                  </a:lnTo>
                  <a:lnTo>
                    <a:pt x="0" y="155892"/>
                  </a:lnTo>
                  <a:close/>
                </a:path>
              </a:pathLst>
            </a:custGeom>
            <a:ln w="12700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59784" y="1880235"/>
              <a:ext cx="581660" cy="16573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359784" y="188023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60" h="165735">
                  <a:moveTo>
                    <a:pt x="0" y="165735"/>
                  </a:moveTo>
                  <a:lnTo>
                    <a:pt x="581660" y="165735"/>
                  </a:lnTo>
                  <a:lnTo>
                    <a:pt x="581660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46670" y="1879600"/>
              <a:ext cx="581659" cy="16573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646670" y="1879600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59" h="165735">
                  <a:moveTo>
                    <a:pt x="0" y="165735"/>
                  </a:moveTo>
                  <a:lnTo>
                    <a:pt x="581659" y="165735"/>
                  </a:lnTo>
                  <a:lnTo>
                    <a:pt x="581659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67829" y="1886585"/>
              <a:ext cx="581659" cy="16573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767829" y="188658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59" h="165735">
                  <a:moveTo>
                    <a:pt x="0" y="165735"/>
                  </a:moveTo>
                  <a:lnTo>
                    <a:pt x="581659" y="165735"/>
                  </a:lnTo>
                  <a:lnTo>
                    <a:pt x="581659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29629" y="1886585"/>
              <a:ext cx="581659" cy="165735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929629" y="188658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59" h="165735">
                  <a:moveTo>
                    <a:pt x="0" y="165735"/>
                  </a:moveTo>
                  <a:lnTo>
                    <a:pt x="581659" y="165735"/>
                  </a:lnTo>
                  <a:lnTo>
                    <a:pt x="581659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64125" y="1886585"/>
              <a:ext cx="581660" cy="16573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064125" y="188658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60" h="165735">
                  <a:moveTo>
                    <a:pt x="0" y="165735"/>
                  </a:moveTo>
                  <a:lnTo>
                    <a:pt x="581660" y="165735"/>
                  </a:lnTo>
                  <a:lnTo>
                    <a:pt x="581660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39259" y="1900555"/>
              <a:ext cx="581660" cy="165735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4239259" y="190055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60" h="165735">
                  <a:moveTo>
                    <a:pt x="0" y="165735"/>
                  </a:moveTo>
                  <a:lnTo>
                    <a:pt x="581660" y="165735"/>
                  </a:lnTo>
                  <a:lnTo>
                    <a:pt x="581660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02954" y="1866900"/>
              <a:ext cx="581659" cy="165735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402954" y="1866900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59" h="165735">
                  <a:moveTo>
                    <a:pt x="0" y="165735"/>
                  </a:moveTo>
                  <a:lnTo>
                    <a:pt x="581659" y="165735"/>
                  </a:lnTo>
                  <a:lnTo>
                    <a:pt x="581659" y="0"/>
                  </a:lnTo>
                  <a:lnTo>
                    <a:pt x="0" y="0"/>
                  </a:lnTo>
                  <a:lnTo>
                    <a:pt x="0" y="16573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7029" y="6947535"/>
              <a:ext cx="581659" cy="16573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67029" y="6947535"/>
              <a:ext cx="581660" cy="165735"/>
            </a:xfrm>
            <a:custGeom>
              <a:avLst/>
              <a:gdLst/>
              <a:ahLst/>
              <a:cxnLst/>
              <a:rect l="l" t="t" r="r" b="b"/>
              <a:pathLst>
                <a:path w="581660" h="165734">
                  <a:moveTo>
                    <a:pt x="0" y="165734"/>
                  </a:moveTo>
                  <a:lnTo>
                    <a:pt x="581659" y="165734"/>
                  </a:lnTo>
                  <a:lnTo>
                    <a:pt x="581659" y="0"/>
                  </a:lnTo>
                  <a:lnTo>
                    <a:pt x="0" y="0"/>
                  </a:lnTo>
                  <a:lnTo>
                    <a:pt x="0" y="165734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146539" y="1706372"/>
              <a:ext cx="256540" cy="309880"/>
            </a:xfrm>
            <a:custGeom>
              <a:avLst/>
              <a:gdLst/>
              <a:ahLst/>
              <a:cxnLst/>
              <a:rect l="l" t="t" r="r" b="b"/>
              <a:pathLst>
                <a:path w="256540" h="309880">
                  <a:moveTo>
                    <a:pt x="42290" y="0"/>
                  </a:moveTo>
                  <a:lnTo>
                    <a:pt x="0" y="39496"/>
                  </a:lnTo>
                  <a:lnTo>
                    <a:pt x="42290" y="83057"/>
                  </a:lnTo>
                  <a:lnTo>
                    <a:pt x="42290" y="62229"/>
                  </a:lnTo>
                  <a:lnTo>
                    <a:pt x="106632" y="73887"/>
                  </a:lnTo>
                  <a:lnTo>
                    <a:pt x="158373" y="93951"/>
                  </a:lnTo>
                  <a:lnTo>
                    <a:pt x="194758" y="120404"/>
                  </a:lnTo>
                  <a:lnTo>
                    <a:pt x="213031" y="151227"/>
                  </a:lnTo>
                  <a:lnTo>
                    <a:pt x="210438" y="184403"/>
                  </a:lnTo>
                  <a:lnTo>
                    <a:pt x="157084" y="234732"/>
                  </a:lnTo>
                  <a:lnTo>
                    <a:pt x="112424" y="252444"/>
                  </a:lnTo>
                  <a:lnTo>
                    <a:pt x="59205" y="263822"/>
                  </a:lnTo>
                  <a:lnTo>
                    <a:pt x="0" y="267842"/>
                  </a:lnTo>
                  <a:lnTo>
                    <a:pt x="0" y="309371"/>
                  </a:lnTo>
                  <a:lnTo>
                    <a:pt x="58736" y="305529"/>
                  </a:lnTo>
                  <a:lnTo>
                    <a:pt x="112654" y="294583"/>
                  </a:lnTo>
                  <a:lnTo>
                    <a:pt x="160216" y="277411"/>
                  </a:lnTo>
                  <a:lnTo>
                    <a:pt x="199885" y="254887"/>
                  </a:lnTo>
                  <a:lnTo>
                    <a:pt x="230123" y="227886"/>
                  </a:lnTo>
                  <a:lnTo>
                    <a:pt x="256158" y="163956"/>
                  </a:lnTo>
                  <a:lnTo>
                    <a:pt x="248889" y="129550"/>
                  </a:lnTo>
                  <a:lnTo>
                    <a:pt x="195516" y="70135"/>
                  </a:lnTo>
                  <a:lnTo>
                    <a:pt x="152602" y="47286"/>
                  </a:lnTo>
                  <a:lnTo>
                    <a:pt x="100995" y="30448"/>
                  </a:lnTo>
                  <a:lnTo>
                    <a:pt x="42290" y="20700"/>
                  </a:lnTo>
                  <a:lnTo>
                    <a:pt x="4229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146539" y="1706372"/>
              <a:ext cx="256540" cy="309880"/>
            </a:xfrm>
            <a:custGeom>
              <a:avLst/>
              <a:gdLst/>
              <a:ahLst/>
              <a:cxnLst/>
              <a:rect l="l" t="t" r="r" b="b"/>
              <a:pathLst>
                <a:path w="256540" h="309880">
                  <a:moveTo>
                    <a:pt x="0" y="309371"/>
                  </a:moveTo>
                  <a:lnTo>
                    <a:pt x="58736" y="305529"/>
                  </a:lnTo>
                  <a:lnTo>
                    <a:pt x="112654" y="294583"/>
                  </a:lnTo>
                  <a:lnTo>
                    <a:pt x="160216" y="277411"/>
                  </a:lnTo>
                  <a:lnTo>
                    <a:pt x="199885" y="254887"/>
                  </a:lnTo>
                  <a:lnTo>
                    <a:pt x="230123" y="227886"/>
                  </a:lnTo>
                  <a:lnTo>
                    <a:pt x="256158" y="163956"/>
                  </a:lnTo>
                  <a:lnTo>
                    <a:pt x="248889" y="129550"/>
                  </a:lnTo>
                  <a:lnTo>
                    <a:pt x="195516" y="70135"/>
                  </a:lnTo>
                  <a:lnTo>
                    <a:pt x="152602" y="47286"/>
                  </a:lnTo>
                  <a:lnTo>
                    <a:pt x="100995" y="30448"/>
                  </a:lnTo>
                  <a:lnTo>
                    <a:pt x="42290" y="20700"/>
                  </a:lnTo>
                  <a:lnTo>
                    <a:pt x="42290" y="0"/>
                  </a:lnTo>
                  <a:lnTo>
                    <a:pt x="0" y="39496"/>
                  </a:lnTo>
                  <a:lnTo>
                    <a:pt x="42290" y="83057"/>
                  </a:lnTo>
                  <a:lnTo>
                    <a:pt x="42290" y="62229"/>
                  </a:lnTo>
                  <a:lnTo>
                    <a:pt x="106632" y="73887"/>
                  </a:lnTo>
                  <a:lnTo>
                    <a:pt x="158373" y="93951"/>
                  </a:lnTo>
                  <a:lnTo>
                    <a:pt x="194758" y="120404"/>
                  </a:lnTo>
                  <a:lnTo>
                    <a:pt x="213031" y="151227"/>
                  </a:lnTo>
                  <a:lnTo>
                    <a:pt x="210438" y="184403"/>
                  </a:lnTo>
                  <a:lnTo>
                    <a:pt x="157084" y="234732"/>
                  </a:lnTo>
                  <a:lnTo>
                    <a:pt x="112424" y="252444"/>
                  </a:lnTo>
                  <a:lnTo>
                    <a:pt x="59205" y="263822"/>
                  </a:lnTo>
                  <a:lnTo>
                    <a:pt x="0" y="267842"/>
                  </a:lnTo>
                  <a:lnTo>
                    <a:pt x="0" y="309371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9379457" y="1666087"/>
            <a:ext cx="610870" cy="39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2400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Zone </a:t>
            </a:r>
            <a:r>
              <a:rPr sz="1100" dirty="0">
                <a:latin typeface="Calibri"/>
                <a:cs typeface="Calibri"/>
              </a:rPr>
              <a:t> D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5" dirty="0">
                <a:latin typeface="Calibri"/>
                <a:cs typeface="Calibri"/>
              </a:rPr>
              <a:t>-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31239" y="6540195"/>
            <a:ext cx="1954530" cy="5565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100" dirty="0">
                <a:latin typeface="Calibri"/>
                <a:cs typeface="Calibri"/>
              </a:rPr>
              <a:t>Access to the Halls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fr-FR" sz="1100" spc="-5" dirty="0" err="1">
                <a:latin typeface="Calibri"/>
                <a:cs typeface="Calibri"/>
              </a:rPr>
              <a:t>Temporary</a:t>
            </a:r>
            <a:r>
              <a:rPr lang="fr-FR" sz="1100" spc="-5" dirty="0">
                <a:latin typeface="Calibri"/>
                <a:cs typeface="Calibri"/>
              </a:rPr>
              <a:t> parking area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226</Words>
  <Application>Microsoft Office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Brice Allain</dc:creator>
  <cp:lastModifiedBy>Laura LEDUC</cp:lastModifiedBy>
  <cp:revision>1</cp:revision>
  <dcterms:created xsi:type="dcterms:W3CDTF">2024-02-20T08:21:59Z</dcterms:created>
  <dcterms:modified xsi:type="dcterms:W3CDTF">2024-02-20T08:30:54Z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2023-03-20T00:00:00Z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2024-02-20T00:00:00Z</vt:filetime>
  </property>
</Properties>
</file>