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66" r:id="rId2"/>
    <p:sldId id="267" r:id="rId3"/>
    <p:sldId id="268" r:id="rId4"/>
    <p:sldId id="269" r:id="rId5"/>
    <p:sldId id="270" r:id="rId6"/>
  </p:sldIdLst>
  <p:sldSz cx="12192000" cy="6858000"/>
  <p:notesSz cx="6858000" cy="9144000"/>
  <p:embeddedFontLst>
    <p:embeddedFont>
      <p:font typeface="Montserrat" pitchFamily="2" charset="77"/>
      <p:regular r:id="rId9"/>
      <p:bold r:id="rId10"/>
      <p:italic r:id="rId11"/>
      <p:boldItalic r:id="rId12"/>
    </p:embeddedFont>
    <p:embeddedFont>
      <p:font typeface="Montserrat Black" pitchFamily="2" charset="77"/>
      <p:bold r:id="rId13"/>
      <p:italic r:id="rId14"/>
      <p:boldItalic r:id="rId15"/>
    </p:embeddedFont>
    <p:embeddedFont>
      <p:font typeface="Montserrat SemiBold" pitchFamily="2" charset="77"/>
      <p:regular r:id="rId16"/>
      <p:bold r:id="rId17"/>
      <p:italic r:id="rId18"/>
      <p:boldItalic r:id="rId19"/>
    </p:embeddedFont>
  </p:embeddedFontLst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941D"/>
    <a:srgbClr val="082B57"/>
    <a:srgbClr val="A3CF62"/>
    <a:srgbClr val="004045"/>
    <a:srgbClr val="004D54"/>
    <a:srgbClr val="285E63"/>
    <a:srgbClr val="3C5390"/>
    <a:srgbClr val="001D2D"/>
    <a:srgbClr val="FFFFFF"/>
    <a:srgbClr val="74CE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46"/>
    <p:restoredTop sz="94534"/>
  </p:normalViewPr>
  <p:slideViewPr>
    <p:cSldViewPr snapToGrid="0">
      <p:cViewPr varScale="1">
        <p:scale>
          <a:sx n="249" d="100"/>
          <a:sy n="249" d="100"/>
        </p:scale>
        <p:origin x="1304" y="16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170" d="100"/>
          <a:sy n="170" d="100"/>
        </p:scale>
        <p:origin x="6584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tableStyles" Target="tableStyles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132CBDC-5326-EE26-1E05-A429FBB8D24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013E1B8-0D83-17C0-118A-A0D6F42AA65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A6A3C-2434-2D45-BD86-9F6A43BE75E5}" type="datetimeFigureOut">
              <a:rPr lang="en-NL" smtClean="0"/>
              <a:t>16/07/2026</a:t>
            </a:fld>
            <a:endParaRPr lang="en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F4D8B2-151F-34B0-1702-79738D72C2B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946523-C227-2459-2757-7C08618007B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B698D2-3AAB-6F4F-877C-8397E452D476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990825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C6EC32-86B2-2845-82EC-598CE0B5C131}" type="datetimeFigureOut">
              <a:rPr lang="en-NL" smtClean="0"/>
              <a:t>16/07/2026</a:t>
            </a:fld>
            <a:endParaRPr lang="en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1E43FA-29D5-6C4F-BFDA-55BB20A7BC2A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30793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1E43FA-29D5-6C4F-BFDA-55BB20A7BC2A}" type="slidenum">
              <a:rPr lang="en-NL" smtClean="0"/>
              <a:t>2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12644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1E43FA-29D5-6C4F-BFDA-55BB20A7BC2A}" type="slidenum">
              <a:rPr lang="en-NL" smtClean="0"/>
              <a:t>5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239935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3D332C4-BEB4-B065-A44D-EC0FFC1A70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331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C346DFE-E6D1-0EA5-65BA-91CBABAA49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Holder 2">
            <a:extLst>
              <a:ext uri="{FF2B5EF4-FFF2-40B4-BE49-F238E27FC236}">
                <a16:creationId xmlns:a16="http://schemas.microsoft.com/office/drawing/2014/main" id="{78FF4ECF-9F85-C447-4D9F-28470482C2CE}"/>
              </a:ext>
            </a:extLst>
          </p:cNvPr>
          <p:cNvSpPr>
            <a:spLocks noGrp="1" noChangeAspect="1"/>
          </p:cNvSpPr>
          <p:nvPr>
            <p:ph type="ctrTitle"/>
          </p:nvPr>
        </p:nvSpPr>
        <p:spPr>
          <a:xfrm>
            <a:off x="156000" y="3853548"/>
            <a:ext cx="11880000" cy="5262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 sz="3800" b="0" i="0" cap="all" baseline="0">
                <a:solidFill>
                  <a:schemeClr val="bg1"/>
                </a:solidFill>
                <a:latin typeface="Montserrat Black" pitchFamily="2" charset="77"/>
                <a:cs typeface="Montserrat Black" pitchFamily="2" charset="77"/>
              </a:defRPr>
            </a:lvl1pPr>
          </a:lstStyle>
          <a:p>
            <a:endParaRPr lang="en-NL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85BE5A6-40C9-3803-B8CA-EF3F2C68C4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6000" y="4521815"/>
            <a:ext cx="11880000" cy="527050"/>
          </a:xfrm>
        </p:spPr>
        <p:txBody>
          <a:bodyPr>
            <a:noAutofit/>
          </a:bodyPr>
          <a:lstStyle>
            <a:lvl1pPr algn="ctr">
              <a:defRPr sz="3000" b="1" i="0">
                <a:solidFill>
                  <a:srgbClr val="F7941D"/>
                </a:solidFill>
                <a:latin typeface="Montserrat" pitchFamily="2" charset="77"/>
              </a:defRPr>
            </a:lvl1pPr>
          </a:lstStyle>
          <a:p>
            <a:r>
              <a:rPr lang="en-GB" baseline="0" dirty="0">
                <a:solidFill>
                  <a:srgbClr val="18303B"/>
                </a:solidFill>
              </a:rPr>
              <a:t>Click to add subtitle</a:t>
            </a:r>
            <a:endParaRPr lang="en-NL" baseline="0" dirty="0">
              <a:solidFill>
                <a:srgbClr val="18303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99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older 2">
            <a:extLst>
              <a:ext uri="{FF2B5EF4-FFF2-40B4-BE49-F238E27FC236}">
                <a16:creationId xmlns:a16="http://schemas.microsoft.com/office/drawing/2014/main" id="{8BB283F0-E2B7-7335-7DD1-9702BB5B48FD}"/>
              </a:ext>
            </a:extLst>
          </p:cNvPr>
          <p:cNvSpPr>
            <a:spLocks noGrp="1" noChangeAspect="1"/>
          </p:cNvSpPr>
          <p:nvPr>
            <p:ph type="ctrTitle" hasCustomPrompt="1"/>
          </p:nvPr>
        </p:nvSpPr>
        <p:spPr>
          <a:xfrm>
            <a:off x="497956" y="403194"/>
            <a:ext cx="10672411" cy="5262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 sz="3800" b="0" i="0" cap="all" baseline="0">
                <a:solidFill>
                  <a:srgbClr val="18303B"/>
                </a:solidFill>
                <a:latin typeface="Montserrat Black" pitchFamily="2" charset="77"/>
                <a:cs typeface="Montserrat Black" pitchFamily="2" charset="77"/>
              </a:defRPr>
            </a:lvl1pPr>
          </a:lstStyle>
          <a:p>
            <a:r>
              <a:rPr lang="en-NL" dirty="0"/>
              <a:t> 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41CF40C0-1AB4-BE41-5442-9C80016287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8475" y="1831975"/>
            <a:ext cx="10671175" cy="450503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C0233B5-5E99-5D30-F713-FF6938D770B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8475" y="403225"/>
            <a:ext cx="10671175" cy="527050"/>
          </a:xfrm>
        </p:spPr>
        <p:txBody>
          <a:bodyPr>
            <a:noAutofit/>
          </a:bodyPr>
          <a:lstStyle>
            <a:lvl1pPr>
              <a:defRPr sz="3800" b="1" i="0">
                <a:solidFill>
                  <a:srgbClr val="082B57"/>
                </a:solidFill>
                <a:latin typeface="Montserrat Black" pitchFamily="2" charset="77"/>
              </a:defRPr>
            </a:lvl1pPr>
          </a:lstStyle>
          <a:p>
            <a:r>
              <a:rPr lang="en-GB" baseline="0" dirty="0">
                <a:solidFill>
                  <a:srgbClr val="18303B"/>
                </a:solidFill>
              </a:rPr>
              <a:t>CLICK TO ADD TITLE</a:t>
            </a:r>
            <a:endParaRPr lang="en-NL" baseline="0" dirty="0">
              <a:solidFill>
                <a:srgbClr val="18303B"/>
              </a:solidFill>
            </a:endParaRP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DE45D33F-A61A-A9F5-A13C-02AFA75F6F3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7956" y="1005859"/>
            <a:ext cx="10671175" cy="527050"/>
          </a:xfrm>
        </p:spPr>
        <p:txBody>
          <a:bodyPr>
            <a:noAutofit/>
          </a:bodyPr>
          <a:lstStyle>
            <a:lvl1pPr>
              <a:defRPr sz="3000" b="1" i="0">
                <a:solidFill>
                  <a:srgbClr val="F7941D"/>
                </a:solidFill>
                <a:latin typeface="Montserrat" pitchFamily="2" charset="77"/>
              </a:defRPr>
            </a:lvl1pPr>
          </a:lstStyle>
          <a:p>
            <a:r>
              <a:rPr lang="en-GB" baseline="0" dirty="0">
                <a:solidFill>
                  <a:srgbClr val="18303B"/>
                </a:solidFill>
              </a:rPr>
              <a:t>Click to add subtitle</a:t>
            </a:r>
            <a:endParaRPr lang="en-NL" baseline="0" dirty="0">
              <a:solidFill>
                <a:srgbClr val="18303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858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FC6555-A3DB-3C40-B3A0-3212A69A9C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7957" y="1832639"/>
            <a:ext cx="5184000" cy="449373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02D05C5-C56B-8344-F83D-B0D43F5E6D33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5860311" y="1832639"/>
            <a:ext cx="5184000" cy="449373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B2A370DE-7AE0-273D-DCAA-7CBBB713B69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8475" y="403225"/>
            <a:ext cx="10671175" cy="527050"/>
          </a:xfrm>
        </p:spPr>
        <p:txBody>
          <a:bodyPr>
            <a:noAutofit/>
          </a:bodyPr>
          <a:lstStyle>
            <a:lvl1pPr>
              <a:defRPr sz="3800" b="1" i="0">
                <a:solidFill>
                  <a:srgbClr val="082B57"/>
                </a:solidFill>
                <a:latin typeface="Montserrat Black" pitchFamily="2" charset="77"/>
              </a:defRPr>
            </a:lvl1pPr>
          </a:lstStyle>
          <a:p>
            <a:r>
              <a:rPr lang="en-GB" baseline="0" dirty="0">
                <a:solidFill>
                  <a:srgbClr val="18303B"/>
                </a:solidFill>
              </a:rPr>
              <a:t>CLICK TO ADD TITLE</a:t>
            </a:r>
            <a:endParaRPr lang="en-NL" baseline="0" dirty="0">
              <a:solidFill>
                <a:srgbClr val="18303B"/>
              </a:solidFill>
            </a:endParaRP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BAE436F1-904A-BF38-79F6-84683A39DB6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7956" y="1005859"/>
            <a:ext cx="10671175" cy="527050"/>
          </a:xfrm>
        </p:spPr>
        <p:txBody>
          <a:bodyPr>
            <a:noAutofit/>
          </a:bodyPr>
          <a:lstStyle>
            <a:lvl1pPr>
              <a:defRPr sz="3000" b="1" i="0">
                <a:solidFill>
                  <a:srgbClr val="F7941D"/>
                </a:solidFill>
                <a:latin typeface="Montserrat" pitchFamily="2" charset="77"/>
              </a:defRPr>
            </a:lvl1pPr>
          </a:lstStyle>
          <a:p>
            <a:r>
              <a:rPr lang="en-GB" baseline="0" dirty="0">
                <a:solidFill>
                  <a:srgbClr val="18303B"/>
                </a:solidFill>
              </a:rPr>
              <a:t>Click to add subtitle</a:t>
            </a:r>
            <a:endParaRPr lang="en-NL" baseline="0" dirty="0">
              <a:solidFill>
                <a:srgbClr val="18303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17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D427C9E-1734-52FC-6B11-D2C1CA2DBD6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1281144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endParaRPr lang="en-NL"/>
          </a:p>
        </p:txBody>
      </p:sp>
      <p:sp>
        <p:nvSpPr>
          <p:cNvPr id="16" name="Content Placeholder 12">
            <a:extLst>
              <a:ext uri="{FF2B5EF4-FFF2-40B4-BE49-F238E27FC236}">
                <a16:creationId xmlns:a16="http://schemas.microsoft.com/office/drawing/2014/main" id="{35887BFC-E267-8357-4108-2EDE57025F9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8343" y="467833"/>
            <a:ext cx="5222662" cy="5975497"/>
          </a:xfrm>
          <a:prstGeom prst="snip2DiagRect">
            <a:avLst>
              <a:gd name="adj1" fmla="val 0"/>
              <a:gd name="adj2" fmla="val 2960"/>
            </a:avLst>
          </a:prstGeom>
          <a:solidFill>
            <a:schemeClr val="bg1"/>
          </a:solidFill>
          <a:effectLst>
            <a:outerShdw blurRad="254000" dist="165100" dir="2700000" algn="ctr" rotWithShape="0">
              <a:srgbClr val="000000">
                <a:alpha val="40000"/>
              </a:srgbClr>
            </a:outerShdw>
          </a:effectLst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FC6555-A3DB-3C40-B3A0-3212A69A9C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5550" y="2468644"/>
            <a:ext cx="4513222" cy="367527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DF599D29-DA2F-5C1E-39F7-BD54D6A92D3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5549" y="1822224"/>
            <a:ext cx="4513223" cy="527050"/>
          </a:xfrm>
        </p:spPr>
        <p:txBody>
          <a:bodyPr>
            <a:noAutofit/>
          </a:bodyPr>
          <a:lstStyle>
            <a:lvl1pPr>
              <a:defRPr sz="3000" b="1" i="0">
                <a:solidFill>
                  <a:srgbClr val="F7941D"/>
                </a:solidFill>
                <a:latin typeface="Montserrat" pitchFamily="2" charset="77"/>
              </a:defRPr>
            </a:lvl1pPr>
          </a:lstStyle>
          <a:p>
            <a:r>
              <a:rPr lang="en-GB" baseline="0" dirty="0">
                <a:solidFill>
                  <a:srgbClr val="18303B"/>
                </a:solidFill>
              </a:rPr>
              <a:t>Click to add subtitle</a:t>
            </a:r>
            <a:endParaRPr lang="en-NL" baseline="0" dirty="0">
              <a:solidFill>
                <a:srgbClr val="18303B"/>
              </a:solidFill>
            </a:endParaRP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CF493B46-A247-BE49-39EB-B2F2A117584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5549" y="714079"/>
            <a:ext cx="4513223" cy="988773"/>
          </a:xfrm>
        </p:spPr>
        <p:txBody>
          <a:bodyPr>
            <a:noAutofit/>
          </a:bodyPr>
          <a:lstStyle>
            <a:lvl1pPr>
              <a:defRPr sz="3800" b="1" i="0">
                <a:solidFill>
                  <a:srgbClr val="082B57"/>
                </a:solidFill>
                <a:latin typeface="Montserrat Black" pitchFamily="2" charset="77"/>
              </a:defRPr>
            </a:lvl1pPr>
          </a:lstStyle>
          <a:p>
            <a:r>
              <a:rPr lang="en-GB" baseline="0" dirty="0">
                <a:solidFill>
                  <a:srgbClr val="18303B"/>
                </a:solidFill>
              </a:rPr>
              <a:t>CLICK TO ADD TITLE</a:t>
            </a:r>
            <a:endParaRPr lang="en-NL" baseline="0" dirty="0">
              <a:solidFill>
                <a:srgbClr val="18303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568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D427C9E-1734-52FC-6B11-D2C1CA2DBD6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1"/>
          </p:nvPr>
        </p:nvSpPr>
        <p:spPr>
          <a:xfrm>
            <a:off x="5858540" y="0"/>
            <a:ext cx="5422604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FC6555-A3DB-3C40-B3A0-3212A69A9C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7958" y="2498650"/>
            <a:ext cx="4967178" cy="163741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B0287415-A790-C747-9B8B-61CC50442E5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7957" y="372114"/>
            <a:ext cx="4967178" cy="988773"/>
          </a:xfrm>
        </p:spPr>
        <p:txBody>
          <a:bodyPr>
            <a:noAutofit/>
          </a:bodyPr>
          <a:lstStyle>
            <a:lvl1pPr>
              <a:defRPr sz="3800" b="1" i="0">
                <a:solidFill>
                  <a:srgbClr val="082B57"/>
                </a:solidFill>
                <a:latin typeface="Montserrat Black" pitchFamily="2" charset="77"/>
              </a:defRPr>
            </a:lvl1pPr>
          </a:lstStyle>
          <a:p>
            <a:r>
              <a:rPr lang="en-GB" baseline="0" dirty="0">
                <a:solidFill>
                  <a:srgbClr val="18303B"/>
                </a:solidFill>
              </a:rPr>
              <a:t>CLICK TO ADD TITLE</a:t>
            </a:r>
            <a:endParaRPr lang="en-NL" baseline="0" dirty="0">
              <a:solidFill>
                <a:srgbClr val="18303B"/>
              </a:solidFill>
            </a:endParaRP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7E9F0928-39E3-3B4E-DB07-5D9C704D0BB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7956" y="1607054"/>
            <a:ext cx="4967178" cy="527050"/>
          </a:xfrm>
        </p:spPr>
        <p:txBody>
          <a:bodyPr>
            <a:noAutofit/>
          </a:bodyPr>
          <a:lstStyle>
            <a:lvl1pPr>
              <a:defRPr sz="3000" b="1" i="0">
                <a:solidFill>
                  <a:srgbClr val="F7941D"/>
                </a:solidFill>
                <a:latin typeface="Montserrat" pitchFamily="2" charset="77"/>
              </a:defRPr>
            </a:lvl1pPr>
          </a:lstStyle>
          <a:p>
            <a:r>
              <a:rPr lang="en-GB" baseline="0" dirty="0">
                <a:solidFill>
                  <a:srgbClr val="18303B"/>
                </a:solidFill>
              </a:rPr>
              <a:t>Click to add subtitle</a:t>
            </a:r>
            <a:endParaRPr lang="en-NL" baseline="0" dirty="0">
              <a:solidFill>
                <a:srgbClr val="18303B"/>
              </a:solidFill>
            </a:endParaRPr>
          </a:p>
        </p:txBody>
      </p:sp>
      <p:sp>
        <p:nvSpPr>
          <p:cNvPr id="2" name="Content Placeholder 12">
            <a:extLst>
              <a:ext uri="{FF2B5EF4-FFF2-40B4-BE49-F238E27FC236}">
                <a16:creationId xmlns:a16="http://schemas.microsoft.com/office/drawing/2014/main" id="{0C38A08B-EC95-02FD-C9FC-CD0A53E4948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02018" y="4359350"/>
            <a:ext cx="9069571" cy="1988288"/>
          </a:xfrm>
          <a:prstGeom prst="roundRect">
            <a:avLst/>
          </a:prstGeom>
          <a:solidFill>
            <a:srgbClr val="082B57"/>
          </a:solidFill>
          <a:effectLst>
            <a:outerShdw blurRad="254000" dist="165100" dir="2700000" algn="ctr" rotWithShape="0">
              <a:srgbClr val="000000">
                <a:alpha val="40000"/>
              </a:srgbClr>
            </a:outerShdw>
          </a:effectLst>
        </p:spPr>
        <p:txBody>
          <a:bodyPr/>
          <a:lstStyle>
            <a:lvl1pPr>
              <a:defRPr>
                <a:solidFill>
                  <a:srgbClr val="18303B"/>
                </a:solidFill>
              </a:defRPr>
            </a:lvl1pPr>
          </a:lstStyle>
          <a:p>
            <a:pPr lvl="0"/>
            <a:endParaRPr lang="en-NL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1FB88D1-4C95-6D87-A42A-183B736725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sz="half" idx="12"/>
          </p:nvPr>
        </p:nvSpPr>
        <p:spPr>
          <a:xfrm>
            <a:off x="497957" y="4561392"/>
            <a:ext cx="8465289" cy="156296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269746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CBEAA2-27CB-C227-2BFD-06B4DE511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NL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39ED70B-64D8-3361-D660-7FB268A00769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/>
        </p:blipFill>
        <p:spPr>
          <a:xfrm>
            <a:off x="2" y="0"/>
            <a:ext cx="12191996" cy="6857998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DF89BA-5DE9-C2D9-2D1F-4D69D2EE39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832639"/>
            <a:ext cx="10685721" cy="46602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1627906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4" r:id="rId3"/>
    <p:sldLayoutId id="2147483656" r:id="rId4"/>
    <p:sldLayoutId id="2147483657" r:id="rId5"/>
    <p:sldLayoutId id="2147483658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b="1" i="0" kern="1200">
          <a:solidFill>
            <a:srgbClr val="001D2D"/>
          </a:solidFill>
          <a:latin typeface="Montserrat Black" pitchFamily="2" charset="77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1600" b="1" i="0" kern="1200">
          <a:solidFill>
            <a:schemeClr val="tx1"/>
          </a:solidFill>
          <a:latin typeface="Montserrat SemiBold" pitchFamily="2" charset="77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600" b="0" i="0" kern="1200">
          <a:solidFill>
            <a:schemeClr val="tx1"/>
          </a:solidFill>
          <a:latin typeface="Montserrat" pitchFamily="2" charset="77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600" b="0" i="1" kern="1200">
          <a:solidFill>
            <a:schemeClr val="tx1"/>
          </a:solidFill>
          <a:latin typeface="Montserrat" pitchFamily="2" charset="77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200" b="0" i="1" kern="1200">
          <a:solidFill>
            <a:schemeClr val="tx1"/>
          </a:solidFill>
          <a:latin typeface="Montserrat" pitchFamily="2" charset="77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200" b="0" i="1" kern="1200">
          <a:solidFill>
            <a:schemeClr val="tx1"/>
          </a:solidFill>
          <a:latin typeface="Montserrat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4200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7CC4E9-9957-AE94-C002-432F1E1DDD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C2CCE2-90F9-BCD9-AD40-A0D2D221D0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4119856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B0A1F-D0D0-30AF-05E7-9021338681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6AB2FD-3930-6412-7500-009105F1CC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ECBB6B-7CA0-1534-08FF-0DFACF82E8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C5D681-5B93-8172-4456-28CE62BE9A8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808958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F539357-362D-828F-983D-4CC099D19CA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42CC1B-FDA3-8A4A-62B6-7D8A47B480E1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4084F1-C59F-C3F0-5288-6ED7D6FD39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83662F-36E9-7BDA-3124-34288804F1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186727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19B3A338-38F1-1C6A-7540-9593FCE7580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B1FBD7EB-345F-2012-02D3-4A30EAE4FF8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850DA35-E12E-3B5A-625F-63C35CC9A5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8B4EED32-9F8D-9C46-C7ED-398301E2140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BE8AB2D0-BFAE-6598-3EA4-87067A57FA1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NL" dirty="0">
              <a:noFill/>
            </a:endParaRP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C9F0C4BC-5FBC-B7C8-354F-F5C130721D96}"/>
              </a:ext>
            </a:extLst>
          </p:cNvPr>
          <p:cNvSpPr>
            <a:spLocks noGrp="1"/>
          </p:cNvSpPr>
          <p:nvPr>
            <p:ph sz="half" idx="12"/>
          </p:nvPr>
        </p:nvSpPr>
        <p:spPr/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8988233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429</TotalTime>
  <Words>2</Words>
  <Application>Microsoft Macintosh PowerPoint</Application>
  <PresentationFormat>Widescreen</PresentationFormat>
  <Paragraphs>2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Montserrat</vt:lpstr>
      <vt:lpstr>Arial</vt:lpstr>
      <vt:lpstr>Aptos</vt:lpstr>
      <vt:lpstr>Montserrat SemiBold</vt:lpstr>
      <vt:lpstr>Montserrat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Saskia Nota</dc:creator>
  <cp:lastModifiedBy>Saskia Nota</cp:lastModifiedBy>
  <cp:revision>27</cp:revision>
  <dcterms:created xsi:type="dcterms:W3CDTF">2024-12-19T12:09:48Z</dcterms:created>
  <dcterms:modified xsi:type="dcterms:W3CDTF">2026-07-16T13:31:07Z</dcterms:modified>
</cp:coreProperties>
</file>